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3" r:id="rId2"/>
    <p:sldId id="277" r:id="rId3"/>
    <p:sldId id="278" r:id="rId4"/>
    <p:sldId id="279" r:id="rId5"/>
    <p:sldId id="280" r:id="rId6"/>
    <p:sldId id="271" r:id="rId7"/>
    <p:sldId id="272" r:id="rId8"/>
    <p:sldId id="274" r:id="rId9"/>
    <p:sldId id="273" r:id="rId10"/>
    <p:sldId id="270" r:id="rId11"/>
    <p:sldId id="262" r:id="rId12"/>
    <p:sldId id="264" r:id="rId13"/>
    <p:sldId id="269" r:id="rId14"/>
    <p:sldId id="268" r:id="rId15"/>
    <p:sldId id="266" r:id="rId16"/>
    <p:sldId id="267" r:id="rId17"/>
    <p:sldId id="276" r:id="rId18"/>
  </p:sldIdLst>
  <p:sldSz cx="7199313" cy="719931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705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15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837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56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99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78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23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24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6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4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F05D6-4815-4D41-8255-913DB112E6D5}" type="datetimeFigureOut">
              <a:rPr kumimoji="1" lang="ja-JP" altLang="en-US" smtClean="0"/>
              <a:t>2019/8/14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62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F05D6-4815-4D41-8255-913DB112E6D5}" type="datetimeFigureOut">
              <a:rPr kumimoji="1" lang="ja-JP" altLang="en-US" smtClean="0"/>
              <a:t>2019/8/14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E2F-E2B9-4FAB-8691-2236DE530A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26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kumimoji="1"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4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33.png"/><Relationship Id="rId17" Type="http://schemas.openxmlformats.org/officeDocument/2006/relationships/image" Target="../media/image62.png"/><Relationship Id="rId2" Type="http://schemas.openxmlformats.org/officeDocument/2006/relationships/image" Target="../media/image51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32.png"/><Relationship Id="rId5" Type="http://schemas.openxmlformats.org/officeDocument/2006/relationships/image" Target="../media/image54.png"/><Relationship Id="rId15" Type="http://schemas.openxmlformats.org/officeDocument/2006/relationships/image" Target="../media/image60.png"/><Relationship Id="rId10" Type="http://schemas.openxmlformats.org/officeDocument/2006/relationships/image" Target="../media/image31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4.png"/><Relationship Id="rId7" Type="http://schemas.openxmlformats.org/officeDocument/2006/relationships/image" Target="../media/image41.png"/><Relationship Id="rId12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69.png"/><Relationship Id="rId5" Type="http://schemas.openxmlformats.org/officeDocument/2006/relationships/image" Target="../media/image39.png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3.png"/><Relationship Id="rId7" Type="http://schemas.openxmlformats.org/officeDocument/2006/relationships/image" Target="../media/image47.png"/><Relationship Id="rId12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78.png"/><Relationship Id="rId5" Type="http://schemas.openxmlformats.org/officeDocument/2006/relationships/image" Target="../media/image45.png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3.png"/><Relationship Id="rId21" Type="http://schemas.openxmlformats.org/officeDocument/2006/relationships/image" Target="../media/image26.png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2638146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638146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638146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638146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86969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51470" y="641024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5621" y="6400717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40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86969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20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4826317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56" y="112638"/>
            <a:ext cx="1440000" cy="144000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485" y="1696563"/>
            <a:ext cx="1440000" cy="14400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3270964"/>
            <a:ext cx="1440000" cy="1440000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61" y="4837171"/>
            <a:ext cx="1440000" cy="1440000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55" y="112638"/>
            <a:ext cx="1440000" cy="1440000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20" y="1687039"/>
            <a:ext cx="1440000" cy="1440000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55" y="3261440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186" y="4829671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186" y="112638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186" y="1696563"/>
            <a:ext cx="1440000" cy="144000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186" y="3267728"/>
            <a:ext cx="1440000" cy="14400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75" y="4829671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12638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948" y="1687039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261440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2379843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591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81081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338521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4959612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187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91" y="4959612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1810810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2" y="3385211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52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0" y="338521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3385211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181081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6" y="4959612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837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338521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4959612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69" y="1810810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4959612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1810810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01" y="338521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4959612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181081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44" y="3385211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4959612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181081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5" y="3385211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86969" y="6468805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 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34614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392054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549494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51714" y="1698171"/>
            <a:ext cx="9545" cy="5139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70551" y="1716833"/>
            <a:ext cx="5068" cy="5114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 flipH="1">
            <a:off x="2392919" y="1707502"/>
            <a:ext cx="4296" cy="5130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87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624272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045171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正方形/長方形 74"/>
          <p:cNvSpPr/>
          <p:nvPr/>
        </p:nvSpPr>
        <p:spPr>
          <a:xfrm>
            <a:off x="2466070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/>
          <p:cNvSpPr/>
          <p:nvPr/>
        </p:nvSpPr>
        <p:spPr>
          <a:xfrm>
            <a:off x="5624272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正方形/長方形 81"/>
          <p:cNvSpPr/>
          <p:nvPr/>
        </p:nvSpPr>
        <p:spPr>
          <a:xfrm>
            <a:off x="4045171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466070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正方形/長方形 84"/>
          <p:cNvSpPr/>
          <p:nvPr/>
        </p:nvSpPr>
        <p:spPr>
          <a:xfrm>
            <a:off x="5624272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正方形/長方形 85"/>
          <p:cNvSpPr/>
          <p:nvPr/>
        </p:nvSpPr>
        <p:spPr>
          <a:xfrm>
            <a:off x="4045171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466070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5624272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4045171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466070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64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66" y="4835841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12638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66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4835841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112638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1687039"/>
            <a:ext cx="1440000" cy="144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2" y="3261440"/>
            <a:ext cx="1440000" cy="144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63" y="112638"/>
            <a:ext cx="1440000" cy="144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63" y="1687039"/>
            <a:ext cx="1440000" cy="144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6" y="3261440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76" y="4835841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0.070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0.090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0.110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0.130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>
            <a:off x="3962544" y="-664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121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1" y="4835841"/>
            <a:ext cx="1440000" cy="14400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2" y="112638"/>
            <a:ext cx="1440000" cy="14400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09" y="1687039"/>
            <a:ext cx="1440000" cy="144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22" y="3261440"/>
            <a:ext cx="1440000" cy="144000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190" y="4835841"/>
            <a:ext cx="1440000" cy="1440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12638"/>
            <a:ext cx="1440000" cy="144000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1687447"/>
            <a:ext cx="1440000" cy="144000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71" y="3261440"/>
            <a:ext cx="1440000" cy="14400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1" y="4835841"/>
            <a:ext cx="1440000" cy="1440000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1" y="118462"/>
            <a:ext cx="1440000" cy="1440000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1" y="1692863"/>
            <a:ext cx="1440000" cy="1440000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71" y="3267264"/>
            <a:ext cx="1440000" cy="14400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71944" y="6468805"/>
            <a:ext cx="14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45172" y="6468805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648878" y="6471189"/>
            <a:ext cx="141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79100" y="65730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1579099" y="223170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099" y="380610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579099" y="538050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コネクタ 102"/>
          <p:cNvCxnSpPr/>
          <p:nvPr/>
        </p:nvCxnSpPr>
        <p:spPr>
          <a:xfrm>
            <a:off x="5548184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44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1711295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51470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671120" y="1405254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79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630945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671120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48091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588266" y="32525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11295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51470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671120" y="2904509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Suction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3630945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71120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548091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588266" y="182450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278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363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126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4725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0.180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4810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0.220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387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6" y="325254"/>
            <a:ext cx="720000" cy="108000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87" y="1824509"/>
            <a:ext cx="720000" cy="1080000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0" y="1824509"/>
            <a:ext cx="720000" cy="1080000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95" y="1824509"/>
            <a:ext cx="720000" cy="1080000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16" y="1824509"/>
            <a:ext cx="720000" cy="1080000"/>
          </a:xfrm>
          <a:prstGeom prst="rect">
            <a:avLst/>
          </a:prstGeom>
        </p:spPr>
      </p:pic>
      <p:pic>
        <p:nvPicPr>
          <p:cNvPr id="43" name="図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45" y="1824509"/>
            <a:ext cx="720000" cy="1080000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66" y="1824509"/>
            <a:ext cx="720000" cy="108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2671120" y="1405254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79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671120" y="2904509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Suction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278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363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1268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472510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0.180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481045" y="3273841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0.220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16" y="325254"/>
            <a:ext cx="720000" cy="108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95" y="325254"/>
            <a:ext cx="720000" cy="108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587" y="325254"/>
            <a:ext cx="720000" cy="108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449" y="325254"/>
            <a:ext cx="720000" cy="108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66" y="325254"/>
            <a:ext cx="72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7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1739870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780045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699695" y="4500879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65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659520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699695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5576666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4616841" y="3420879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739870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80045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699695" y="6000134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3659520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699695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576666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4616841" y="4920134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563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649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412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5010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0.180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5096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0.220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1739870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80045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699695" y="149731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3659520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2699695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576666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616841" y="417312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739870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780045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2699695" y="2996567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3659520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2699695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576666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4616841" y="1916567"/>
            <a:ext cx="72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672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図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666" y="3418351"/>
            <a:ext cx="720000" cy="1080000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49" y="3418351"/>
            <a:ext cx="720000" cy="1080000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4" y="3418351"/>
            <a:ext cx="720000" cy="1080000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95" y="3418351"/>
            <a:ext cx="720000" cy="1080000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024" y="3418351"/>
            <a:ext cx="720000" cy="1080000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45" y="3418351"/>
            <a:ext cx="720000" cy="10800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90" y="4925191"/>
            <a:ext cx="720000" cy="108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45" y="4920134"/>
            <a:ext cx="720000" cy="108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6" y="4917606"/>
            <a:ext cx="720000" cy="108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62" y="4925191"/>
            <a:ext cx="720000" cy="108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488" y="4925191"/>
            <a:ext cx="720000" cy="108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577" y="4917606"/>
            <a:ext cx="720000" cy="108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99" y="1928037"/>
            <a:ext cx="720000" cy="108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1" y="1921624"/>
            <a:ext cx="720000" cy="1080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6" y="1924152"/>
            <a:ext cx="720000" cy="1080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62" y="1922134"/>
            <a:ext cx="720000" cy="108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016" y="1928037"/>
            <a:ext cx="720000" cy="1080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41" y="1924152"/>
            <a:ext cx="720000" cy="108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1" y="422369"/>
            <a:ext cx="720000" cy="108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4" y="417312"/>
            <a:ext cx="720000" cy="108000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19" y="419841"/>
            <a:ext cx="720000" cy="1080000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619" y="419841"/>
            <a:ext cx="720000" cy="1080000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3" y="427425"/>
            <a:ext cx="720000" cy="1080000"/>
          </a:xfrm>
          <a:prstGeom prst="rect">
            <a:avLst/>
          </a:prstGeom>
        </p:spPr>
      </p:pic>
      <p:pic>
        <p:nvPicPr>
          <p:cNvPr id="62" name="図 6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62" y="411745"/>
            <a:ext cx="720000" cy="108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2699695" y="4500879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65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699695" y="6000134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563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6649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0.100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54126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0.140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501085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0.180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509620" y="6369466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0.220 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699695" y="149731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2699695" y="2996567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 mm/s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47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4848258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107876"/>
            <a:ext cx="1440000" cy="14400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1691801"/>
            <a:ext cx="1440000" cy="1440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3262966"/>
            <a:ext cx="1440000" cy="14400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92" y="4835960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92" y="107876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92" y="1691801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92" y="3251916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751470" y="641024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5621" y="641024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131225"/>
            <a:ext cx="1440000" cy="14400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1715150"/>
            <a:ext cx="1440000" cy="1440000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3286315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52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4835841"/>
            <a:ext cx="1440000" cy="14400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1687039"/>
            <a:ext cx="1440000" cy="144000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3261440"/>
            <a:ext cx="1440000" cy="144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9" y="1687039"/>
            <a:ext cx="1440000" cy="144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9" y="3261440"/>
            <a:ext cx="1440000" cy="144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9" y="4835841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751470" y="641024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1590675"/>
            <a:ext cx="13075" cy="5247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5621" y="6400717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37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4835841"/>
            <a:ext cx="1440000" cy="1440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1687039"/>
            <a:ext cx="1440000" cy="1440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46" y="3261440"/>
            <a:ext cx="1440000" cy="144000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751470" y="641024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0.002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0.004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0.008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1590675"/>
            <a:ext cx="13075" cy="5247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5621" y="6400717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5" y="1687039"/>
            <a:ext cx="1440000" cy="144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5" y="3261440"/>
            <a:ext cx="1440000" cy="144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5" y="4835841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72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方形/長方形 74"/>
          <p:cNvSpPr/>
          <p:nvPr/>
        </p:nvSpPr>
        <p:spPr>
          <a:xfrm>
            <a:off x="2638146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886969" y="112638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2638146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正方形/長方形 83"/>
          <p:cNvSpPr/>
          <p:nvPr/>
        </p:nvSpPr>
        <p:spPr>
          <a:xfrm>
            <a:off x="886969" y="1687039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正方形/長方形 86"/>
          <p:cNvSpPr/>
          <p:nvPr/>
        </p:nvSpPr>
        <p:spPr>
          <a:xfrm>
            <a:off x="2638146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正方形/長方形 87"/>
          <p:cNvSpPr/>
          <p:nvPr/>
        </p:nvSpPr>
        <p:spPr>
          <a:xfrm>
            <a:off x="886969" y="326144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/>
          <p:cNvSpPr/>
          <p:nvPr/>
        </p:nvSpPr>
        <p:spPr>
          <a:xfrm>
            <a:off x="2638146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/>
          <p:cNvSpPr/>
          <p:nvPr/>
        </p:nvSpPr>
        <p:spPr>
          <a:xfrm>
            <a:off x="886969" y="4835841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51470" y="6410242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647972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-1" y="2222373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0.040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-1" y="3796774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-1" y="5371175"/>
            <a:ext cx="88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0.080 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コネクタ 105"/>
          <p:cNvCxnSpPr/>
          <p:nvPr/>
        </p:nvCxnSpPr>
        <p:spPr>
          <a:xfrm>
            <a:off x="2466070" y="0"/>
            <a:ext cx="13075" cy="6838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2535621" y="6400717"/>
            <a:ext cx="164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Suction filling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739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763</TotalTime>
  <Words>331</Words>
  <Application>Microsoft Office PowerPoint</Application>
  <PresentationFormat>ユーザー設定</PresentationFormat>
  <Paragraphs>122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3" baseType="lpstr">
      <vt:lpstr>ＭＳ Ｐゴシック</vt:lpstr>
      <vt:lpstr>Arial</vt:lpstr>
      <vt:lpstr>Calibri</vt:lpstr>
      <vt:lpstr>Calibri Light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kosei yoshida</dc:creator>
  <cp:lastModifiedBy>yoshida kosei</cp:lastModifiedBy>
  <cp:revision>162</cp:revision>
  <dcterms:created xsi:type="dcterms:W3CDTF">2019-03-29T05:42:32Z</dcterms:created>
  <dcterms:modified xsi:type="dcterms:W3CDTF">2019-08-14T07:54:37Z</dcterms:modified>
</cp:coreProperties>
</file>